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e05dac0b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e05dac0b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6ad0010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6ad001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6ad00101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6ad0010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5e79df83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5e79df83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e05dac0b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e05dac0b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7650" y="230550"/>
            <a:ext cx="8588700" cy="4682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115193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apey"/>
                <a:ea typeface="Arapey"/>
                <a:cs typeface="Arapey"/>
                <a:sym typeface="Arapey"/>
              </a:rPr>
              <a:t>Locating Our Conferences</a:t>
            </a:r>
            <a:endParaRPr sz="4000">
              <a:latin typeface="Arapey"/>
              <a:ea typeface="Arapey"/>
              <a:cs typeface="Arapey"/>
              <a:sym typeface="Arapey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143950" y="3250239"/>
            <a:ext cx="48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Neha Kumar, SIGCHI President</a:t>
            </a: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8175" y="4042838"/>
            <a:ext cx="6858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The case of CHI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578840"/>
            <a:ext cx="87135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CHI24 in Hawaii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CHI23, CHI22, CHI21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Conference Priorities: Hybrid, Sustainable, Safe, Equitable, Global, Accessible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Financial</a:t>
            </a: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Implications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Community Engagement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legreya Sans"/>
              <a:buChar char="❖"/>
            </a:pPr>
            <a:r>
              <a:rPr lang="en" sz="17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Moving Forward</a:t>
            </a:r>
            <a:endParaRPr sz="17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8175" y="4042838"/>
            <a:ext cx="6858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But first, #whyCHI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445525"/>
            <a:ext cx="87135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 2020 in Hawaii is canceled!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March 2021: Hawaii is selected for CHI 2024 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 2022: Hawaii is announced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CHI 2023: </a:t>
            </a: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Conversations</a:t>
            </a: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re: sustainability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August 2024: CHIinHawaii.info goes live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September 2024: protests fade out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Now: “unconferences” emerging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850" y="757075"/>
            <a:ext cx="1629600" cy="16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850" y="2736000"/>
            <a:ext cx="1629600" cy="201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175" y="4042838"/>
            <a:ext cx="6858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35" y="340487"/>
            <a:ext cx="8493727" cy="446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Our Response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445525"/>
            <a:ext cx="87135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From CHI SC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From CHI OC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From SIGCHI EC (medium.com/sigchi)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Site Selection Working Group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Hybrid Working Group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legreya Sans"/>
              <a:buChar char="❖"/>
            </a:pPr>
            <a:r>
              <a:rPr lang="en" sz="160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…</a:t>
            </a:r>
            <a:endParaRPr sz="160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8175" y="4042838"/>
            <a:ext cx="6858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277650" y="230550"/>
            <a:ext cx="8588700" cy="4682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8" y="590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Arapey"/>
                <a:ea typeface="Arapey"/>
                <a:cs typeface="Arapey"/>
                <a:sym typeface="Arapey"/>
              </a:rPr>
              <a:t>Thank You and Good Luck</a:t>
            </a:r>
            <a:endParaRPr sz="4000">
              <a:latin typeface="Arapey"/>
              <a:ea typeface="Arapey"/>
              <a:cs typeface="Arapey"/>
              <a:sym typeface="Arapey"/>
            </a:endParaRPr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143950" y="2689225"/>
            <a:ext cx="48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neha.kumar@sigchi.org</a:t>
            </a: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8175" y="4042838"/>
            <a:ext cx="6858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